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75" d="100"/>
          <a:sy n="75" d="100"/>
        </p:scale>
        <p:origin x="-1500" y="267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5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3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68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2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25296</TotalTime>
  <Words>43349</Words>
  <Application>Microsoft Office PowerPoint</Application>
  <PresentationFormat>On-screen Show (4:3)</PresentationFormat>
  <Paragraphs>3428</Paragraphs>
  <Slides>162</Slides>
  <Notes>11</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162</vt:i4>
      </vt:variant>
    </vt:vector>
  </HeadingPairs>
  <TitlesOfParts>
    <vt:vector size="192"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3289</cp:revision>
  <dcterms:created xsi:type="dcterms:W3CDTF">2016-01-14T23:49:10Z</dcterms:created>
  <dcterms:modified xsi:type="dcterms:W3CDTF">2018-07-28T01:20:02Z</dcterms:modified>
</cp:coreProperties>
</file>